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57" r:id="rId3"/>
    <p:sldId id="290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3" r:id="rId25"/>
    <p:sldId id="284" r:id="rId26"/>
    <p:sldId id="281" r:id="rId27"/>
    <p:sldId id="282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8B6A-2EE1-4C2E-BA0C-2AB7FB9FFB0C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67F2-7DBB-45BA-A70A-E5D1FD6A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67F2-7DBB-45BA-A70A-E5D1FD6A296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имени Никита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Презентацию подготовил </a:t>
            </a:r>
          </a:p>
          <a:p>
            <a:pPr>
              <a:buNone/>
            </a:pPr>
            <a:r>
              <a:rPr lang="ru-RU" dirty="0" smtClean="0"/>
              <a:t>                    ученик 2 класса </a:t>
            </a:r>
          </a:p>
          <a:p>
            <a:pPr>
              <a:buNone/>
            </a:pPr>
            <a:r>
              <a:rPr lang="ru-RU" dirty="0" smtClean="0"/>
              <a:t>                    Хороших Никита</a:t>
            </a:r>
          </a:p>
          <a:p>
            <a:pPr>
              <a:buNone/>
            </a:pPr>
            <a:r>
              <a:rPr lang="ru-RU" dirty="0" smtClean="0"/>
              <a:t>               МБОУ Парижской ООШ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х. Парижский </a:t>
            </a:r>
          </a:p>
          <a:p>
            <a:pPr>
              <a:buNone/>
            </a:pPr>
            <a:r>
              <a:rPr lang="ru-RU" dirty="0" smtClean="0"/>
              <a:t>                           2015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 КАМЕНЬ-ТАЛИСМАН НИКИТЫ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Гранат.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 РАСТЕНИЕ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Ясень, колокольчик.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276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14600"/>
            <a:ext cx="2619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514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ЖИВОТНОЕ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Еж.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ОСНОВНЫЕ ЧЕРТЫ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Всегда первый, одарен.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   ТИПАЖ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цепкой памятью.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ХАРАКТЕР ИМЕНИ НИКИТА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Никита с самого детства знает себе цену. Он эгоистичен и целеустремлен, без сомнений и колебаний. Настойчив, упрям - и одновременно раним и чувствителен. Как правило, трудолюбив и талантлив. Внешне похож на мать, но характер у него - отцовский. С детства приучен заботиться о себе сам, не доставляет беспокойства близким. Учится хорошо. Практичен, но нетерпелив. Выбрав в жизни цель, идет к ней прямым путем, не теряя времени на второстепенные вещи.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 ПСИХИКА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Его волнуют мелкие, а иногда и просто несуществующие, мнимые проблемы. Часто безынициативен, слабоволен и не склонен к переменам. Хотя под влиянием внезапного импульса способен к неожиданным поступкам, ведущим к крутым поворотам судьбы.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ИНТУИЦИЯ НИКИТЫ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Интуиция средняя. </a:t>
            </a:r>
            <a:r>
              <a:rPr lang="ru-RU" dirty="0" smtClean="0"/>
              <a:t>                                             Но </a:t>
            </a:r>
            <a:r>
              <a:rPr lang="ru-RU" dirty="0" smtClean="0"/>
              <a:t>он солиден, основателен, а новые идеи и веяния воспринимает с трудом.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МЫШЛЕНИЕ НИКИТЫ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У Никиты талант от Бога. </a:t>
            </a:r>
            <a:r>
              <a:rPr lang="ru-RU" dirty="0" smtClean="0"/>
              <a:t>                                Свои </a:t>
            </a:r>
            <a:r>
              <a:rPr lang="ru-RU" dirty="0" smtClean="0"/>
              <a:t>планы продумывает до мелочей.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НРАВСТВЕННОСТЬ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Не терпит ничьего превосходства, кроме превосходства отца. </a:t>
            </a:r>
            <a:r>
              <a:rPr lang="ru-RU" dirty="0" smtClean="0"/>
              <a:t>                                    Очень </a:t>
            </a:r>
            <a:r>
              <a:rPr lang="ru-RU" dirty="0" smtClean="0"/>
              <a:t>преданный сын</a:t>
            </a:r>
            <a:r>
              <a:rPr lang="ru-RU" dirty="0" smtClean="0"/>
              <a:t>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 «Что в имени тебе моём…»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Никита - победитель,</a:t>
            </a:r>
          </a:p>
          <a:p>
            <a:r>
              <a:rPr lang="ru-RU" dirty="0" smtClean="0"/>
              <a:t>Никита - наш герой,</a:t>
            </a:r>
          </a:p>
          <a:p>
            <a:r>
              <a:rPr lang="ru-RU" dirty="0" smtClean="0"/>
              <a:t>Он запросто справляется</a:t>
            </a:r>
          </a:p>
          <a:p>
            <a:r>
              <a:rPr lang="ru-RU" dirty="0" smtClean="0"/>
              <a:t>С конфетною горой,</a:t>
            </a:r>
          </a:p>
          <a:p>
            <a:r>
              <a:rPr lang="ru-RU" dirty="0" smtClean="0"/>
              <a:t>Он запросто справляется</a:t>
            </a:r>
          </a:p>
          <a:p>
            <a:r>
              <a:rPr lang="ru-RU" dirty="0" smtClean="0"/>
              <a:t>С горячим шоколадом,</a:t>
            </a:r>
          </a:p>
          <a:p>
            <a:r>
              <a:rPr lang="ru-RU" dirty="0" smtClean="0"/>
              <a:t>С компотами сражается</a:t>
            </a:r>
          </a:p>
          <a:p>
            <a:r>
              <a:rPr lang="ru-RU" dirty="0" smtClean="0"/>
              <a:t>И с вкусным мармеладом.</a:t>
            </a:r>
          </a:p>
          <a:p>
            <a:r>
              <a:rPr lang="ru-RU" dirty="0" smtClean="0"/>
              <a:t>Из этих испытаний,</a:t>
            </a:r>
          </a:p>
          <a:p>
            <a:r>
              <a:rPr lang="ru-RU" dirty="0" smtClean="0"/>
              <a:t>Расскажут вам родители,</a:t>
            </a:r>
          </a:p>
          <a:p>
            <a:r>
              <a:rPr lang="ru-RU" dirty="0" smtClean="0"/>
              <a:t>Никита обязательно</a:t>
            </a:r>
          </a:p>
          <a:p>
            <a:r>
              <a:rPr lang="ru-RU" dirty="0" smtClean="0"/>
              <a:t>Выходит победителем!</a:t>
            </a:r>
          </a:p>
          <a:p>
            <a:r>
              <a:rPr lang="ru-RU" dirty="0" smtClean="0"/>
              <a:t>***</a:t>
            </a:r>
          </a:p>
          <a:p>
            <a:r>
              <a:rPr lang="ru-RU" dirty="0" smtClean="0"/>
              <a:t>Пусть будет, дорогой Никита,</a:t>
            </a:r>
          </a:p>
          <a:p>
            <a:r>
              <a:rPr lang="ru-RU" dirty="0" smtClean="0"/>
              <a:t>Дорога вдаль тебе открыта,</a:t>
            </a:r>
          </a:p>
          <a:p>
            <a:r>
              <a:rPr lang="ru-RU" dirty="0" smtClean="0"/>
              <a:t>Пускай горит зеленый свет,</a:t>
            </a:r>
          </a:p>
          <a:p>
            <a:r>
              <a:rPr lang="ru-RU" dirty="0" smtClean="0"/>
              <a:t>Пусть будет путь твой —путь побед!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  ЗДОРОВЬЕ НИКИТЫ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Никита - человек тихий и замкнутый, обычно с высочайшей работоспособностью.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УВЛЕЧЕНИЯ И ХОББИ НИКИТЫ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Любит животных и обязательно держит в доме большую собаку. </a:t>
            </a:r>
            <a:r>
              <a:rPr lang="ru-RU" dirty="0" smtClean="0"/>
              <a:t>                            Увлекается </a:t>
            </a:r>
            <a:r>
              <a:rPr lang="ru-RU" dirty="0" smtClean="0"/>
              <a:t>музыкой.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       ВЕЛИКИЕ ЛЮДИ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Бекетов, Богословский, </a:t>
            </a:r>
            <a:r>
              <a:rPr lang="ru-RU" dirty="0" err="1" smtClean="0"/>
              <a:t>Джигурда</a:t>
            </a:r>
            <a:r>
              <a:rPr lang="ru-RU" dirty="0" smtClean="0"/>
              <a:t>, Михалков, Муравьев, Симонян, Тягунов, Хрущев.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 </a:t>
            </a:r>
            <a:r>
              <a:rPr lang="ru-RU" b="1" u="sng" dirty="0" smtClean="0"/>
              <a:t>                      Происхождение </a:t>
            </a:r>
            <a:r>
              <a:rPr lang="ru-RU" b="1" u="sng" dirty="0" smtClean="0"/>
              <a:t>фамилии     </a:t>
            </a:r>
            <a:r>
              <a:rPr lang="ru-RU" b="1" u="sng" dirty="0" smtClean="0"/>
              <a:t>  </a:t>
            </a:r>
            <a:br>
              <a:rPr lang="ru-RU" b="1" u="sng" dirty="0" smtClean="0"/>
            </a:br>
            <a:r>
              <a:rPr lang="ru-RU" b="1" u="sng" dirty="0" smtClean="0"/>
              <a:t>Никитин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Фамилия Никитин образована от крестильного имени Никита, которое в переводе с греческого означает «победитель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НИКИТИНЫ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В XV – XVI веках на Руси в среде знатных сословий начали формироваться фамилии как особые, наследуемые семейные именования. Уже к началу XVII века большинство их образовывалось при помощи суффиксов –</a:t>
            </a:r>
            <a:r>
              <a:rPr lang="ru-RU" dirty="0" err="1" smtClean="0"/>
              <a:t>ов</a:t>
            </a:r>
            <a:r>
              <a:rPr lang="ru-RU" dirty="0" smtClean="0"/>
              <a:t>, -ев или –ин. По своему происхождению такие фамилии являются притяжательными прилагательными: Никитин – значит «сын Никиты».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НИКИТИНЫ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Представители фамилии Никитин оставили след в истории. Самым знаменитым, безусловно, является тверской купец </a:t>
            </a:r>
            <a:r>
              <a:rPr lang="en-US" dirty="0" smtClean="0"/>
              <a:t>XV</a:t>
            </a:r>
            <a:r>
              <a:rPr lang="ru-RU" dirty="0" smtClean="0"/>
              <a:t> века, писатель-путешественник Афанасий Никитин, оставивший описание своего «Хождения за три моря» - ценный художественный и исторический памятник. В списках опричников Ивана Грозного за 1573 год упоминаются </a:t>
            </a:r>
            <a:r>
              <a:rPr lang="ru-RU" dirty="0" err="1" smtClean="0"/>
              <a:t>Богдашко</a:t>
            </a:r>
            <a:r>
              <a:rPr lang="ru-RU" dirty="0" smtClean="0"/>
              <a:t>, </a:t>
            </a:r>
            <a:r>
              <a:rPr lang="ru-RU" dirty="0" err="1" smtClean="0"/>
              <a:t>Васюк</a:t>
            </a:r>
            <a:r>
              <a:rPr lang="ru-RU" dirty="0" smtClean="0"/>
              <a:t>, </a:t>
            </a:r>
            <a:r>
              <a:rPr lang="ru-RU" dirty="0" err="1" smtClean="0"/>
              <a:t>Нечайко</a:t>
            </a:r>
            <a:r>
              <a:rPr lang="ru-RU" dirty="0" smtClean="0"/>
              <a:t>, Филипп, </a:t>
            </a:r>
            <a:r>
              <a:rPr lang="ru-RU" dirty="0" err="1" smtClean="0"/>
              <a:t>Яким</a:t>
            </a:r>
            <a:r>
              <a:rPr lang="ru-RU" dirty="0" smtClean="0"/>
              <a:t> Никитины, в курских таможенных книгах – Карп Никитин (1619 г.), </a:t>
            </a:r>
            <a:r>
              <a:rPr lang="ru-RU" dirty="0" err="1" smtClean="0"/>
              <a:t>Евдоким</a:t>
            </a:r>
            <a:r>
              <a:rPr lang="ru-RU" dirty="0" smtClean="0"/>
              <a:t> Никитин (1626 г.). Известен придворный мастер золотых и серебряных дел Петр Никитин, русский живописец и иконописец Гурий Никитин, дьяк Третьяк Никитин (XVII в.). Никитины - дворянские роды: два из них, восходящие к XVII веку, внесены в VI часть родословной книги Тверской и Тамбовской губерний. Генерал Алексей Петрович Никитин возведен в графское достоинство в 1847 году. Фамилия Никитин внесена также в список донских дворянских фамилий. Никитины Иван и Роман Никитичи – первые русские живописцы, работавшие в духе западноевропейского искусства (XVIII в.). Федор Никитин – гравер в Москве при Петре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  Генеалогия. Дворянство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Никитины </a:t>
            </a:r>
            <a:r>
              <a:rPr lang="ru-RU" dirty="0" smtClean="0"/>
              <a:t>— дворянские роды. </a:t>
            </a:r>
            <a:r>
              <a:rPr lang="ru-RU" dirty="0" smtClean="0"/>
              <a:t>                             Два </a:t>
            </a:r>
            <a:r>
              <a:rPr lang="ru-RU" dirty="0" smtClean="0"/>
              <a:t>из них, восходящие к XVII в., внесены в VI часть родословной книги Тверской и Тамбовской губерний. </a:t>
            </a:r>
            <a:r>
              <a:rPr lang="ru-RU" dirty="0" smtClean="0"/>
              <a:t>                                       Другие </a:t>
            </a:r>
            <a:r>
              <a:rPr lang="ru-RU" dirty="0" smtClean="0"/>
              <a:t>роды Никитиных — позднейшего происхождения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Улицы в России, названные в честь фамилии Никитин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Россия, </a:t>
            </a:r>
            <a:r>
              <a:rPr lang="ru-RU" dirty="0" err="1" smtClean="0"/>
              <a:t>Респ</a:t>
            </a:r>
            <a:r>
              <a:rPr lang="ru-RU" dirty="0" smtClean="0"/>
              <a:t> Дагестан, г Дербент, </a:t>
            </a:r>
            <a:r>
              <a:rPr lang="ru-RU" dirty="0" err="1" smtClean="0"/>
              <a:t>ул</a:t>
            </a:r>
            <a:r>
              <a:rPr lang="ru-RU" dirty="0" smtClean="0"/>
              <a:t> А.Никитина</a:t>
            </a:r>
          </a:p>
          <a:p>
            <a:pPr lvl="0"/>
            <a:r>
              <a:rPr lang="ru-RU" dirty="0" smtClean="0"/>
              <a:t>Россия, </a:t>
            </a:r>
            <a:r>
              <a:rPr lang="ru-RU" dirty="0" err="1" smtClean="0"/>
              <a:t>Респ</a:t>
            </a:r>
            <a:r>
              <a:rPr lang="ru-RU" dirty="0" smtClean="0"/>
              <a:t> Северная Осетия - Алания, г Владикавказ,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</a:t>
            </a:r>
            <a:r>
              <a:rPr lang="ru-RU" dirty="0" err="1" smtClean="0"/>
              <a:t>Респ</a:t>
            </a:r>
            <a:r>
              <a:rPr lang="ru-RU" dirty="0" smtClean="0"/>
              <a:t> Удмуртская, г Воткинск,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</a:t>
            </a:r>
            <a:r>
              <a:rPr lang="ru-RU" dirty="0" err="1" smtClean="0"/>
              <a:t>Респ</a:t>
            </a:r>
            <a:r>
              <a:rPr lang="ru-RU" dirty="0" smtClean="0"/>
              <a:t> Чеченская, г Грозный,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</a:t>
            </a:r>
            <a:r>
              <a:rPr lang="ru-RU" dirty="0" err="1" smtClean="0"/>
              <a:t>Респ</a:t>
            </a:r>
            <a:r>
              <a:rPr lang="ru-RU" dirty="0" smtClean="0"/>
              <a:t> Чувашская, г Чебоксары, </a:t>
            </a:r>
            <a:r>
              <a:rPr lang="ru-RU" dirty="0" err="1" smtClean="0"/>
              <a:t>ул</a:t>
            </a:r>
            <a:r>
              <a:rPr lang="ru-RU" dirty="0" smtClean="0"/>
              <a:t> А.Никитина</a:t>
            </a:r>
          </a:p>
          <a:p>
            <a:pPr lvl="0"/>
            <a:r>
              <a:rPr lang="ru-RU" dirty="0" smtClean="0"/>
              <a:t>Россия, Алтайский край, г Барнаул,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Алтайский край, г </a:t>
            </a:r>
            <a:r>
              <a:rPr lang="ru-RU" dirty="0" err="1" smtClean="0"/>
              <a:t>Камень-на-Оби</a:t>
            </a:r>
            <a:r>
              <a:rPr lang="ru-RU" dirty="0" smtClean="0"/>
              <a:t>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Алтайский край, г Новоалтайск,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Краснодарский край, г Новороссийск,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Россия, Краснодарский край, г Новороссийск, </a:t>
            </a:r>
            <a:r>
              <a:rPr lang="ru-RU" dirty="0" err="1" smtClean="0"/>
              <a:t>ул</a:t>
            </a:r>
            <a:r>
              <a:rPr lang="ru-RU" dirty="0" smtClean="0"/>
              <a:t> Партизана Никитина</a:t>
            </a:r>
          </a:p>
          <a:p>
            <a:pPr lvl="0"/>
            <a:r>
              <a:rPr lang="ru-RU" dirty="0" smtClean="0"/>
              <a:t>Россия, Красноярский край, г Красноярск,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Приморский край, г Владивосток,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Приморский край, г Артем,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Приморский край, г Уссурийск,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Ставропольский край, г Ставрополь,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Астраханская область, г Астрахань,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Астраханская область, г Астрахань,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smtClean="0"/>
              <a:t>Никитинская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Улицы, названные в честь фамилии НИКИТИН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199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Россия, Брянская область, г Брянск,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Владимирская область, г Владимир,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Волгоградская область, г Волгоград,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Воронежская область, г Воронеж,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Иркутская область, г Иркутск,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Калининградская область, г Калининград,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Калужская область, г Калуга, </a:t>
            </a:r>
            <a:r>
              <a:rPr lang="ru-RU" dirty="0" err="1" smtClean="0"/>
              <a:t>ул</a:t>
            </a:r>
            <a:r>
              <a:rPr lang="ru-RU" dirty="0" smtClean="0"/>
              <a:t> В.Никитиной</a:t>
            </a:r>
          </a:p>
          <a:p>
            <a:pPr lvl="0"/>
            <a:r>
              <a:rPr lang="ru-RU" dirty="0" smtClean="0"/>
              <a:t>Россия, Калужская область, г Калуга,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Кемеровская область, г </a:t>
            </a:r>
            <a:r>
              <a:rPr lang="ru-RU" dirty="0" err="1" smtClean="0"/>
              <a:t>Киселевск</a:t>
            </a:r>
            <a:r>
              <a:rPr lang="ru-RU" dirty="0" smtClean="0"/>
              <a:t>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Кемеровская область, г Тайга,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Кемеровская область, г Кемерово,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Кемеровская область, г Новокузнецк,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smtClean="0"/>
              <a:t>Никитинская</a:t>
            </a: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Улицы, названные в честь фамилии НИКИТИН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Россия, Кемеровская область, г Прокопьевск,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Россия, Кемеровская область, г Юрга,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Липецкая область, г Липецк,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Нижегородская область, г Нижний Новгород,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Новосибирская область, г Новосибирск,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Омская область, г Омск,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Оренбургская область, г Оренбург,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Оренбургская область, г Медногорск,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Пермский край, г Пермь,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Ростовская область, г Ростов-на-Дону,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Ростовская область, г Шахты,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 «Что в имени тебе моём…»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Никита правит жизнью, как конем,</a:t>
            </a:r>
          </a:p>
          <a:p>
            <a:r>
              <a:rPr lang="ru-RU" dirty="0" smtClean="0"/>
              <a:t>Всегда летит вперед прямым путем.</a:t>
            </a:r>
          </a:p>
          <a:p>
            <a:r>
              <a:rPr lang="ru-RU" dirty="0" smtClean="0"/>
              <a:t>Гремят его коня копыта,</a:t>
            </a:r>
          </a:p>
          <a:p>
            <a:r>
              <a:rPr lang="ru-RU" dirty="0" smtClean="0"/>
              <a:t>Достигнет цели наш Никита. </a:t>
            </a:r>
          </a:p>
          <a:p>
            <a:r>
              <a:rPr lang="ru-RU" dirty="0" smtClean="0"/>
              <a:t>Он попадает в яблочко, как в тире,</a:t>
            </a:r>
          </a:p>
          <a:p>
            <a:r>
              <a:rPr lang="ru-RU" dirty="0" smtClean="0"/>
              <a:t>Он твердо знает «Что? Когда? Почем?»</a:t>
            </a:r>
          </a:p>
          <a:p>
            <a:r>
              <a:rPr lang="ru-RU" dirty="0" smtClean="0"/>
              <a:t>Когда нужда возникнет в командире,</a:t>
            </a:r>
          </a:p>
          <a:p>
            <a:r>
              <a:rPr lang="ru-RU" dirty="0" smtClean="0"/>
              <a:t>Конечно, мы Никиту позовем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Улицы, названные в честь фамилии НИКИТИН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Россия, Самарская область, г Самара,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</a:t>
            </a:r>
            <a:r>
              <a:rPr lang="ru-RU" dirty="0" smtClean="0"/>
              <a:t>, Самарская область, г Жигулевск,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Самарская область, г Жигулевск,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Россия, Самарская область, г Похвистнево,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Самарская область, г </a:t>
            </a:r>
            <a:r>
              <a:rPr lang="ru-RU" dirty="0" err="1" smtClean="0"/>
              <a:t>Кинель</a:t>
            </a:r>
            <a:r>
              <a:rPr lang="ru-RU" dirty="0" smtClean="0"/>
              <a:t>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Свердловская область, г Екатеринбург,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Свердловская область, г Нижний Тагил,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Свердловская область, г Красноуфимск, </a:t>
            </a:r>
            <a:r>
              <a:rPr lang="ru-RU" dirty="0" err="1" smtClean="0"/>
              <a:t>ул</a:t>
            </a:r>
            <a:r>
              <a:rPr lang="ru-RU" dirty="0" smtClean="0"/>
              <a:t> Никитинская</a:t>
            </a:r>
          </a:p>
          <a:p>
            <a:pPr lvl="0"/>
            <a:r>
              <a:rPr lang="ru-RU" dirty="0" smtClean="0"/>
              <a:t>Россия, Томская область, г Томск,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Тюменская область, г Тобольск,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</a:p>
          <a:p>
            <a:pPr lvl="0"/>
            <a:r>
              <a:rPr lang="ru-RU" dirty="0" smtClean="0"/>
              <a:t>Россия, Челябинская область, г Копейск, </a:t>
            </a:r>
            <a:r>
              <a:rPr lang="ru-RU" dirty="0" err="1" smtClean="0"/>
              <a:t>ул</a:t>
            </a:r>
            <a:r>
              <a:rPr lang="ru-RU" dirty="0" smtClean="0"/>
              <a:t> Никитина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СПАСИБО! </a:t>
            </a:r>
            <a:endParaRPr lang="ru-RU" dirty="0"/>
          </a:p>
        </p:txBody>
      </p:sp>
      <p:pic>
        <p:nvPicPr>
          <p:cNvPr id="5122" name="Picture 2" descr="C:\Users\Public\Pictures\Sample Pictures\Pengui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ИСТОРИЯ И ЗНАЧЕНИЕ </a:t>
            </a:r>
            <a:r>
              <a:rPr lang="ru-RU" u="sng" dirty="0" smtClean="0"/>
              <a:t>ИМЕНИ</a:t>
            </a:r>
            <a:br>
              <a:rPr lang="ru-RU" u="sng" dirty="0" smtClean="0"/>
            </a:br>
            <a:r>
              <a:rPr lang="ru-RU" u="sng" dirty="0" smtClean="0"/>
              <a:t>                     НИКИТА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Имя Никита (разг. </a:t>
            </a:r>
            <a:r>
              <a:rPr lang="ru-RU" dirty="0" err="1" smtClean="0"/>
              <a:t>Никитий</a:t>
            </a:r>
            <a:r>
              <a:rPr lang="ru-RU" dirty="0" smtClean="0"/>
              <a:t>, прост. </a:t>
            </a:r>
            <a:r>
              <a:rPr lang="ru-RU" dirty="0" err="1" smtClean="0"/>
              <a:t>Микита</a:t>
            </a:r>
            <a:r>
              <a:rPr lang="ru-RU" dirty="0" smtClean="0"/>
              <a:t>) происходит от греческого слова "побеждать" и означает победитель, победоносный, побеждать. </a:t>
            </a:r>
            <a:br>
              <a:rPr lang="ru-RU" dirty="0" smtClean="0"/>
            </a:br>
            <a:r>
              <a:rPr lang="ru-RU" dirty="0" smtClean="0"/>
              <a:t>Имя маленькое и женственное, красивое, доброе и надежное. Правда, силы и могущества, чтобы состояться, у него не хватает. Слабость этого имени интуитивно ощущалась всегда и, когда в 30-х годах стало возможным менять имена, среди первой пятерки имен, от которых охотнее всего отказывались, оказалось имя Никита. </a:t>
            </a:r>
            <a:br>
              <a:rPr lang="ru-RU" dirty="0" smtClean="0"/>
            </a:br>
            <a:r>
              <a:rPr lang="ru-RU" dirty="0" smtClean="0"/>
              <a:t>В наше время имя вновь обретает прежнюю популярность в среде интеллигенции.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         ИМЕНИНЫ И СВЯТЫЕ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             ПОКРОВИТЕЛИ НИКИТ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Никита (</a:t>
            </a:r>
            <a:r>
              <a:rPr lang="ru-RU" dirty="0" err="1" smtClean="0"/>
              <a:t>Нифонт</a:t>
            </a:r>
            <a:r>
              <a:rPr lang="ru-RU" dirty="0" smtClean="0"/>
              <a:t>) </a:t>
            </a:r>
            <a:r>
              <a:rPr lang="ru-RU" dirty="0" err="1" smtClean="0"/>
              <a:t>Алфанов</a:t>
            </a:r>
            <a:r>
              <a:rPr lang="ru-RU" dirty="0" smtClean="0"/>
              <a:t>, </a:t>
            </a:r>
            <a:r>
              <a:rPr lang="ru-RU" dirty="0" err="1" smtClean="0"/>
              <a:t>Сокольницкий</a:t>
            </a:r>
            <a:r>
              <a:rPr lang="ru-RU" dirty="0" smtClean="0"/>
              <a:t>, Новгородский, преподобный, 17 (4) мая.</a:t>
            </a:r>
            <a:br>
              <a:rPr lang="ru-RU" dirty="0" smtClean="0"/>
            </a:br>
            <a:r>
              <a:rPr lang="ru-RU" dirty="0" smtClean="0"/>
              <a:t>Никита </a:t>
            </a:r>
            <a:r>
              <a:rPr lang="ru-RU" dirty="0" err="1" smtClean="0"/>
              <a:t>Аполлониадский</a:t>
            </a:r>
            <a:r>
              <a:rPr lang="ru-RU" dirty="0" smtClean="0"/>
              <a:t>, архиепископ, исповедник, 2 апреля (20 марта).</a:t>
            </a:r>
            <a:br>
              <a:rPr lang="ru-RU" dirty="0" smtClean="0"/>
            </a:br>
            <a:r>
              <a:rPr lang="ru-RU" dirty="0" smtClean="0"/>
              <a:t>Никита </a:t>
            </a:r>
            <a:r>
              <a:rPr lang="ru-RU" dirty="0" err="1" smtClean="0"/>
              <a:t>Готфский</a:t>
            </a:r>
            <a:r>
              <a:rPr lang="ru-RU" dirty="0" smtClean="0"/>
              <a:t>, Константинопольский, великомученик. За веру Христову после мучений был брошен в огонь. Здесь тело его оставалось невредимым и после погребено было христианами в 372 г., 28(15) сентября.</a:t>
            </a:r>
            <a:br>
              <a:rPr lang="ru-RU" dirty="0" smtClean="0"/>
            </a:br>
            <a:r>
              <a:rPr lang="ru-RU" dirty="0" smtClean="0"/>
              <a:t>Никита Константинопольский, исповедник, преподобный, 26 (13) октября.</a:t>
            </a:r>
            <a:br>
              <a:rPr lang="ru-RU" dirty="0" smtClean="0"/>
            </a:br>
            <a:r>
              <a:rPr lang="ru-RU" dirty="0" smtClean="0"/>
              <a:t>Никита Константинопольский, </a:t>
            </a:r>
            <a:r>
              <a:rPr lang="ru-RU" dirty="0" err="1" smtClean="0"/>
              <a:t>Хартуларий</a:t>
            </a:r>
            <a:r>
              <a:rPr lang="ru-RU" dirty="0" smtClean="0"/>
              <a:t>, письмоводитель, 22 (9) сентября.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           ИМЕНИНЫ И СВЯТЫЕ</a:t>
            </a:r>
            <a:br>
              <a:rPr lang="ru-RU" u="sng" dirty="0" smtClean="0"/>
            </a:br>
            <a:r>
              <a:rPr lang="ru-RU" u="sng" dirty="0" smtClean="0"/>
              <a:t>          ПОКРОВИТЕЛИ НИКИТ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Никита </a:t>
            </a:r>
            <a:r>
              <a:rPr lang="ru-RU" dirty="0" err="1" smtClean="0"/>
              <a:t>Мидикийский</a:t>
            </a:r>
            <a:r>
              <a:rPr lang="ru-RU" dirty="0" smtClean="0"/>
              <a:t>, исповедник, игумен. За проповедь Христа и обличение магометанства был подвергнут страшным испытаниям и удавлен, 16 (3) апреля.</a:t>
            </a:r>
            <a:br>
              <a:rPr lang="ru-RU" dirty="0" smtClean="0"/>
            </a:br>
            <a:r>
              <a:rPr lang="ru-RU" dirty="0" smtClean="0"/>
              <a:t>Никита Печерский, Новгородский, епископ, затворник, 13 февраля (31 января), 13 мая (30 апреля), 27 (14) мая.</a:t>
            </a:r>
            <a:br>
              <a:rPr lang="ru-RU" dirty="0" smtClean="0"/>
            </a:br>
            <a:r>
              <a:rPr lang="ru-RU" dirty="0" smtClean="0"/>
              <a:t>Никита Столпник, </a:t>
            </a:r>
            <a:r>
              <a:rPr lang="ru-RU" dirty="0" err="1" smtClean="0"/>
              <a:t>Переяславский</a:t>
            </a:r>
            <a:r>
              <a:rPr lang="ru-RU" dirty="0" smtClean="0"/>
              <a:t>, преподобный. Чудотворец, в миру был сборщиком податей и великим грешником. Потом раскаялся, постригся в монахи и подвизался на столпе. Изгонял бесов и исцелял молитвою больных. Был убит разбойниками в 1186 г., 5 июня (23 мая), 6 июня (24 мая).</a:t>
            </a:r>
            <a:br>
              <a:rPr lang="ru-RU" dirty="0" smtClean="0"/>
            </a:br>
            <a:r>
              <a:rPr lang="ru-RU" dirty="0" smtClean="0"/>
              <a:t>Никита </a:t>
            </a:r>
            <a:r>
              <a:rPr lang="ru-RU" dirty="0" err="1" smtClean="0"/>
              <a:t>Халкидонский</a:t>
            </a:r>
            <a:r>
              <a:rPr lang="ru-RU" dirty="0" smtClean="0"/>
              <a:t>, епископ, исповедник, 10 июня (28 мая).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ЗОДИАКАЛЬНОСТЬ ИМЕНИ НИКИТА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Они с изменчивой натурой,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Всегда дружны с литературой,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В уменье, в навыках легки,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А вот безделье — не с руки.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У них ума палата —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Толковые ребята.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На пятёрочки учитесь, БЛИЗНЕЦЫ,</a:t>
            </a:r>
            <a:b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80"/>
                </a:solidFill>
                <a:latin typeface="Verdana"/>
                <a:ea typeface="Calibri"/>
                <a:cs typeface="Times New Roman"/>
              </a:rPr>
              <a:t>Чтобы мамочки гордились и отцы!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304800"/>
            <a:ext cx="1008112" cy="1181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2273" r="100000">
                        <a14:foregroundMark x1="41818" y1="30375" x2="22727" y2="62799"/>
                        <a14:foregroundMark x1="50000" y1="28328" x2="48636" y2="45392"/>
                        <a14:foregroundMark x1="32273" y1="36177" x2="20909" y2="53242"/>
                        <a14:foregroundMark x1="55909" y1="31058" x2="57727" y2="34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601" y="4429132"/>
            <a:ext cx="1537399" cy="204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         ПЛАНЕТА-ПОКРОВИТЕЛЬ</a:t>
            </a:r>
            <a:br>
              <a:rPr lang="ru-RU" b="1" u="sng" dirty="0" smtClean="0"/>
            </a:br>
            <a:r>
              <a:rPr lang="ru-RU" u="sng" dirty="0" smtClean="0"/>
              <a:t>                     НИКИТЫ</a:t>
            </a:r>
            <a:r>
              <a:rPr lang="ru-RU" b="1" u="sng" dirty="0" smtClean="0"/>
              <a:t>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Меркурий.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6781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     ЦВЕТ ИМЕНИ НИКИТА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Фиолетовый, интенсивно-синий с </a:t>
            </a:r>
            <a:r>
              <a:rPr lang="ru-RU" dirty="0" err="1" smtClean="0"/>
              <a:t>елезаметной</a:t>
            </a:r>
            <a:r>
              <a:rPr lang="ru-RU" dirty="0" smtClean="0"/>
              <a:t> красной полоской на краю.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1352</Words>
  <PresentationFormat>Экран (4:3)</PresentationFormat>
  <Paragraphs>143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Значение имени Никита</vt:lpstr>
      <vt:lpstr>     «Что в имени тебе моём…» </vt:lpstr>
      <vt:lpstr> «Что в имени тебе моём…»</vt:lpstr>
      <vt:lpstr>    ИСТОРИЯ И ЗНАЧЕНИЕ ИМЕНИ                      НИКИТА</vt:lpstr>
      <vt:lpstr>             ИМЕНИНЫ И СВЯТЫЕ               ПОКРОВИТЕЛИ НИКИТ</vt:lpstr>
      <vt:lpstr>           ИМЕНИНЫ И СВЯТЫЕ           ПОКРОВИТЕЛИ НИКИТ</vt:lpstr>
      <vt:lpstr>ЗОДИАКАЛЬНОСТЬ ИМЕНИ НИКИТА </vt:lpstr>
      <vt:lpstr>          ПЛАНЕТА-ПОКРОВИТЕЛЬ                      НИКИТЫ    </vt:lpstr>
      <vt:lpstr>       ЦВЕТ ИМЕНИ НИКИТА </vt:lpstr>
      <vt:lpstr> КАМЕНЬ-ТАЛИСМАН НИКИТЫ  </vt:lpstr>
      <vt:lpstr>          РАСТЕНИЕ НИКИТЫ </vt:lpstr>
      <vt:lpstr>        ЖИВОТНОЕ НИКИТЫ </vt:lpstr>
      <vt:lpstr>  ОСНОВНЫЕ ЧЕРТЫ НИКИТЫ </vt:lpstr>
      <vt:lpstr>            ТИПАЖ НИКИТЫ </vt:lpstr>
      <vt:lpstr>    ХАРАКТЕР ИМЕНИ НИКИТА </vt:lpstr>
      <vt:lpstr>          ПСИХИКА НИКИТЫ </vt:lpstr>
      <vt:lpstr>         ИНТУИЦИЯ НИКИТЫ   </vt:lpstr>
      <vt:lpstr>         МЫШЛЕНИЕ НИКИТЫ    </vt:lpstr>
      <vt:lpstr>    НРАВСТВЕННОСТЬ НИКИТЫ </vt:lpstr>
      <vt:lpstr>           ЗДОРОВЬЕ НИКИТЫ   </vt:lpstr>
      <vt:lpstr>УВЛЕЧЕНИЯ И ХОББИ НИКИТЫ </vt:lpstr>
      <vt:lpstr>              ВЕЛИКИЕ ЛЮДИ </vt:lpstr>
      <vt:lpstr>                           Происхождение фамилии        Никитин </vt:lpstr>
      <vt:lpstr>               НИКИТИНЫ</vt:lpstr>
      <vt:lpstr>               НИКИТИНЫ</vt:lpstr>
      <vt:lpstr>      Генеалогия. Дворянство </vt:lpstr>
      <vt:lpstr>Улицы в России, названные в честь фамилии Никитин </vt:lpstr>
      <vt:lpstr>Улицы, названные в честь фамилии НИКИТИН</vt:lpstr>
      <vt:lpstr>Улицы, названные в честь фамилии НИКИТИН</vt:lpstr>
      <vt:lpstr>Улицы, названные в честь фамилии НИКИТИН</vt:lpstr>
      <vt:lpstr>                 СПАСИБО!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имени Никита</dc:title>
  <dc:creator>1</dc:creator>
  <cp:lastModifiedBy>1</cp:lastModifiedBy>
  <cp:revision>9</cp:revision>
  <dcterms:created xsi:type="dcterms:W3CDTF">2015-05-24T07:08:38Z</dcterms:created>
  <dcterms:modified xsi:type="dcterms:W3CDTF">2015-06-30T18:11:46Z</dcterms:modified>
</cp:coreProperties>
</file>